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308" r:id="rId2"/>
    <p:sldId id="315" r:id="rId3"/>
    <p:sldId id="316" r:id="rId4"/>
    <p:sldId id="320" r:id="rId5"/>
    <p:sldId id="321" r:id="rId6"/>
    <p:sldId id="322" r:id="rId7"/>
    <p:sldId id="323" r:id="rId8"/>
    <p:sldId id="324" r:id="rId9"/>
    <p:sldId id="325" r:id="rId10"/>
    <p:sldId id="326" r:id="rId11"/>
    <p:sldId id="327" r:id="rId12"/>
    <p:sldId id="332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99"/>
    <a:srgbClr val="55E7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034" autoAdjust="0"/>
    <p:restoredTop sz="94694"/>
  </p:normalViewPr>
  <p:slideViewPr>
    <p:cSldViewPr>
      <p:cViewPr varScale="1">
        <p:scale>
          <a:sx n="121" d="100"/>
          <a:sy n="121" d="100"/>
        </p:scale>
        <p:origin x="2192" y="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B1FA4B-1A32-E646-93B3-680DE62C6321}" type="datetimeFigureOut">
              <a:rPr lang="ru-RU" smtClean="0"/>
              <a:pPr/>
              <a:t>10.09.2021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FF9DB0-CBE2-AD47-9F62-897FBBD6D2A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21108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3DF08-2C42-4C1A-A3DD-BCA1FE95C4D1}" type="datetimeFigureOut">
              <a:rPr lang="ru-RU" smtClean="0"/>
              <a:pPr/>
              <a:t>10.09.2021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8E528-25E1-47BB-AC66-DFC5CCF9F61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70009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3DF08-2C42-4C1A-A3DD-BCA1FE95C4D1}" type="datetimeFigureOut">
              <a:rPr lang="ru-RU" smtClean="0"/>
              <a:pPr/>
              <a:t>10.09.2021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8E528-25E1-47BB-AC66-DFC5CCF9F61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2224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3DF08-2C42-4C1A-A3DD-BCA1FE95C4D1}" type="datetimeFigureOut">
              <a:rPr lang="ru-RU" smtClean="0"/>
              <a:pPr/>
              <a:t>10.09.2021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8E528-25E1-47BB-AC66-DFC5CCF9F61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4196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3DF08-2C42-4C1A-A3DD-BCA1FE95C4D1}" type="datetimeFigureOut">
              <a:rPr lang="ru-RU" smtClean="0"/>
              <a:pPr/>
              <a:t>10.09.2021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8E528-25E1-47BB-AC66-DFC5CCF9F61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2821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3DF08-2C42-4C1A-A3DD-BCA1FE95C4D1}" type="datetimeFigureOut">
              <a:rPr lang="ru-RU" smtClean="0"/>
              <a:pPr/>
              <a:t>10.09.2021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8E528-25E1-47BB-AC66-DFC5CCF9F61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7554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3DF08-2C42-4C1A-A3DD-BCA1FE95C4D1}" type="datetimeFigureOut">
              <a:rPr lang="ru-RU" smtClean="0"/>
              <a:pPr/>
              <a:t>10.09.2021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8E528-25E1-47BB-AC66-DFC5CCF9F61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3779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3DF08-2C42-4C1A-A3DD-BCA1FE95C4D1}" type="datetimeFigureOut">
              <a:rPr lang="ru-RU" smtClean="0"/>
              <a:pPr/>
              <a:t>10.09.2021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8E528-25E1-47BB-AC66-DFC5CCF9F61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5157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3DF08-2C42-4C1A-A3DD-BCA1FE95C4D1}" type="datetimeFigureOut">
              <a:rPr lang="ru-RU" smtClean="0"/>
              <a:pPr/>
              <a:t>10.09.2021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8E528-25E1-47BB-AC66-DFC5CCF9F61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0503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3DF08-2C42-4C1A-A3DD-BCA1FE95C4D1}" type="datetimeFigureOut">
              <a:rPr lang="ru-RU" smtClean="0"/>
              <a:pPr/>
              <a:t>10.09.2021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8E528-25E1-47BB-AC66-DFC5CCF9F61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3035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3DF08-2C42-4C1A-A3DD-BCA1FE95C4D1}" type="datetimeFigureOut">
              <a:rPr lang="ru-RU" smtClean="0"/>
              <a:pPr/>
              <a:t>10.09.2021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8E528-25E1-47BB-AC66-DFC5CCF9F61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0114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3DF08-2C42-4C1A-A3DD-BCA1FE95C4D1}" type="datetimeFigureOut">
              <a:rPr lang="ru-RU" smtClean="0"/>
              <a:pPr/>
              <a:t>10.09.2021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8E528-25E1-47BB-AC66-DFC5CCF9F61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4325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20000"/>
                <a:lumOff val="8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D3DF08-2C42-4C1A-A3DD-BCA1FE95C4D1}" type="datetimeFigureOut">
              <a:rPr lang="ru-RU" smtClean="0"/>
              <a:pPr/>
              <a:t>10.09.2021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08E528-25E1-47BB-AC66-DFC5CCF9F61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9138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79512" y="572819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395536" y="260648"/>
            <a:ext cx="856895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rgbClr val="000000"/>
                </a:solidFill>
                <a:latin typeface="Verdana" charset="0"/>
                <a:ea typeface="Calibri" charset="0"/>
              </a:rPr>
              <a:t>5. Контент-анализ социально-психологической статьи.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1340769"/>
            <a:ext cx="856895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Контент-анализ используется в социальной психологии, так как она практико-ориентированная, когда мы используем качественные методы исследования, то нам необходим инструмент. Метод контент-анализа позволяет посчитать и доказать нашу состоятельность в том, что мы действительно правы. Иначе это будет субъективная точка зрения самого исследователя.</a:t>
            </a:r>
          </a:p>
          <a:p>
            <a:r>
              <a:rPr lang="ru-RU" dirty="0"/>
              <a:t> Метод контент-анализа социально-психологической статьи. Методическое пособие Т. Г. Стефаненко и Н. Н. Богомоловой «Метод контент-анализа в социальной психологии»</a:t>
            </a:r>
          </a:p>
          <a:p>
            <a:endParaRPr lang="ru-RU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3573016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/>
              <a:t>5 задание:</a:t>
            </a:r>
          </a:p>
          <a:p>
            <a:r>
              <a:rPr lang="ru-RU" b="1" dirty="0"/>
              <a:t>Контент-анализ социально-психологической статьи. Методическое пособие Т. Г. Стефаненко и Н. Н. Богомоловой «Метод контент-анализа в социальной психологии»</a:t>
            </a:r>
          </a:p>
        </p:txBody>
      </p:sp>
    </p:spTree>
    <p:extLst>
      <p:ext uri="{BB962C8B-B14F-4D97-AF65-F5344CB8AC3E}">
        <p14:creationId xmlns:p14="http://schemas.microsoft.com/office/powerpoint/2010/main" val="91401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79512" y="572819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1789" y="55995"/>
            <a:ext cx="5706515" cy="67026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067636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79512" y="572819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458" y="69849"/>
            <a:ext cx="8102006" cy="64863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811824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79512" y="572819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0350" y="133350"/>
            <a:ext cx="6605750" cy="63919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894300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79512" y="572819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395536" y="260648"/>
            <a:ext cx="856895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rgbClr val="000000"/>
                </a:solidFill>
                <a:latin typeface="Verdana" charset="0"/>
                <a:ea typeface="Calibri" charset="0"/>
              </a:rPr>
              <a:t>5. Контент-анализ социально-психологической статьи. </a:t>
            </a: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259614"/>
              </p:ext>
            </p:extLst>
          </p:nvPr>
        </p:nvGraphicFramePr>
        <p:xfrm>
          <a:off x="611560" y="1187743"/>
          <a:ext cx="7448550" cy="552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Лист" r:id="rId3" imgW="7448478" imgH="5524461" progId="Excel.Sheet.12">
                  <p:embed/>
                </p:oleObj>
              </mc:Choice>
              <mc:Fallback>
                <p:oleObj name="Лист" r:id="rId3" imgW="7448478" imgH="5524461" progId="Excel.Sheet.12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1187743"/>
                        <a:ext cx="7448550" cy="552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799496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79512" y="572819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9547912"/>
              </p:ext>
            </p:extLst>
          </p:nvPr>
        </p:nvGraphicFramePr>
        <p:xfrm>
          <a:off x="847725" y="500063"/>
          <a:ext cx="7448550" cy="585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Лист" r:id="rId3" imgW="7448478" imgH="5857829" progId="Excel.Sheet.12">
                  <p:embed/>
                </p:oleObj>
              </mc:Choice>
              <mc:Fallback>
                <p:oleObj name="Лист" r:id="rId3" imgW="7448478" imgH="5857829" progId="Excel.Sheet.12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7725" y="500063"/>
                        <a:ext cx="7448550" cy="5857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461965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79512" y="572819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395536" y="260648"/>
            <a:ext cx="856895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rgbClr val="000000"/>
                </a:solidFill>
                <a:latin typeface="Verdana" charset="0"/>
                <a:ea typeface="Calibri" charset="0"/>
              </a:rPr>
              <a:t>5. Контент-анализ социально-психологической статьи (пример).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207234"/>
            <a:ext cx="6552728" cy="5650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180764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79512" y="572819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354" y="260648"/>
            <a:ext cx="7632848" cy="61877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064743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79512" y="572819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0"/>
            <a:ext cx="6825161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843464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79512" y="572819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7" y="114771"/>
            <a:ext cx="6336704" cy="67432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677120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79512" y="572819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88640"/>
            <a:ext cx="6339217" cy="6552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448974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79512" y="572819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1788" y="188640"/>
            <a:ext cx="6343525" cy="63248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9124514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9870</TotalTime>
  <Words>121</Words>
  <Application>Microsoft Macintosh PowerPoint</Application>
  <PresentationFormat>On-screen Show (4:3)</PresentationFormat>
  <Paragraphs>7</Paragraphs>
  <Slides>12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Verdana</vt:lpstr>
      <vt:lpstr>Тема Office</vt:lpstr>
      <vt:lpstr>Лист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Пренатальная и перинатальная психология.</dc:title>
  <dc:creator>Owner</dc:creator>
  <cp:lastModifiedBy>e.novok.art@gmail.com</cp:lastModifiedBy>
  <cp:revision>176</cp:revision>
  <cp:lastPrinted>2017-01-27T13:55:54Z</cp:lastPrinted>
  <dcterms:created xsi:type="dcterms:W3CDTF">2017-01-23T20:03:16Z</dcterms:created>
  <dcterms:modified xsi:type="dcterms:W3CDTF">2021-09-16T12:51:04Z</dcterms:modified>
</cp:coreProperties>
</file>